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49722-63B0-4D07-8CD9-0B857807B46B}" v="1" dt="2020-05-20T17:31:36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6A49722-63B0-4D07-8CD9-0B857807B46B}"/>
    <pc:docChg chg="modSld">
      <pc:chgData name="" userId="" providerId="" clId="Web-{46A49722-63B0-4D07-8CD9-0B857807B46B}" dt="2020-05-20T17:31:36.232" v="0"/>
      <pc:docMkLst>
        <pc:docMk/>
      </pc:docMkLst>
      <pc:sldChg chg="delSp">
        <pc:chgData name="" userId="" providerId="" clId="Web-{46A49722-63B0-4D07-8CD9-0B857807B46B}" dt="2020-05-20T17:31:36.232" v="0"/>
        <pc:sldMkLst>
          <pc:docMk/>
          <pc:sldMk cId="0" sldId="256"/>
        </pc:sldMkLst>
        <pc:picChg chg="del">
          <ac:chgData name="" userId="" providerId="" clId="Web-{46A49722-63B0-4D07-8CD9-0B857807B46B}" dt="2020-05-20T17:31:36.232" v="0"/>
          <ac:picMkLst>
            <pc:docMk/>
            <pc:sldMk cId="0" sldId="256"/>
            <ac:picMk id="4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5EB1DA33-4687-49F9-A755-BD3DD76539F6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5072040" y="5715000"/>
            <a:ext cx="407196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преподаватель Солдатова А.Н.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3286080" y="6215040"/>
            <a:ext cx="29289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Казань, 2020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Picture 2"/>
          <p:cNvPicPr/>
          <p:nvPr/>
        </p:nvPicPr>
        <p:blipFill>
          <a:blip r:embed="rId2"/>
          <a:srcRect b="9789"/>
          <a:stretch/>
        </p:blipFill>
        <p:spPr>
          <a:xfrm>
            <a:off x="3071880" y="2786040"/>
            <a:ext cx="2233440" cy="2995560"/>
          </a:xfrm>
          <a:prstGeom prst="rect">
            <a:avLst/>
          </a:prstGeom>
          <a:ln>
            <a:noFill/>
          </a:ln>
        </p:spPr>
      </p:pic>
      <p:sp>
        <p:nvSpPr>
          <p:cNvPr id="44" name="CustomShape 3"/>
          <p:cNvSpPr/>
          <p:nvPr/>
        </p:nvSpPr>
        <p:spPr>
          <a:xfrm>
            <a:off x="479520" y="287640"/>
            <a:ext cx="866448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Государственное автономное профессиональное образовательное учреждение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«Казанский торгово-экономический техникум»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214200" y="1357200"/>
            <a:ext cx="8286840" cy="131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Повышение мотивации к обучению студентов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ГАПОУ «Казанского торгово-экономического техникума»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через дифференцированный подход при дистанционном формате образовательного процесса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357120" y="285840"/>
            <a:ext cx="842976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Дифференцированный подход при дистанционном формате образовательного процесса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357120" y="1500120"/>
            <a:ext cx="8215560" cy="192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любой системе обучения  в той или иной мере присутствует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дифференцированный подход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особенно актуален в рамках дистанционном обучении студента.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Одной из 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задач дифференциации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является создание и дальнейшее развитие  индивидуальности ребенка, его потенциальных возможностей;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285840" y="3929040"/>
            <a:ext cx="8429400" cy="155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содействие различными средствами выполнения учебных программ при дистанционном обучении каждым учащимся, предупреждение неуспеваемости учащихся, развитие познавательных интересов и личностных качеств.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CustomShape 4"/>
          <p:cNvSpPr/>
          <p:nvPr/>
        </p:nvSpPr>
        <p:spPr>
          <a:xfrm>
            <a:off x="8286840" y="6072120"/>
            <a:ext cx="571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8286840" y="6072120"/>
            <a:ext cx="571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2143080" y="357120"/>
            <a:ext cx="457200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Дифференцированные задания </a:t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214200" y="1000080"/>
            <a:ext cx="8358480" cy="16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формате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данного обучения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необходимо использовать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дифференцированные задания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В текущей работе уместно использовать систему упражнений - заданий, выполнение которых помогает студенту глубоко и осознанно усвоить правило и выработать необходимый навык на его основе.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214200" y="3143160"/>
            <a:ext cx="8643960" cy="16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Дифференцированные задания размещаются: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на площадке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Google classroom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WhatsApp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(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Ватсап) — мессенджер;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электронной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почте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и т.д.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CustomShape 5"/>
          <p:cNvSpPr/>
          <p:nvPr/>
        </p:nvSpPr>
        <p:spPr>
          <a:xfrm>
            <a:off x="285840" y="5214960"/>
            <a:ext cx="850104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Задания включают в себя таблицы, практические работы, решение кейсов, решение ситуационных задач, слайды презентаций.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8286840" y="6072120"/>
            <a:ext cx="571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956880" y="571680"/>
            <a:ext cx="77716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Классификация форм дифференцированного обучени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CustomShape 3"/>
          <p:cNvSpPr/>
          <p:nvPr/>
        </p:nvSpPr>
        <p:spPr>
          <a:xfrm>
            <a:off x="4481640" y="-321120"/>
            <a:ext cx="18072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br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CustomShape 4"/>
          <p:cNvSpPr/>
          <p:nvPr/>
        </p:nvSpPr>
        <p:spPr>
          <a:xfrm>
            <a:off x="367200" y="1428840"/>
            <a:ext cx="2369160" cy="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ru-RU" sz="32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Основные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CustomShape 5"/>
          <p:cNvSpPr/>
          <p:nvPr/>
        </p:nvSpPr>
        <p:spPr>
          <a:xfrm>
            <a:off x="371880" y="2643120"/>
            <a:ext cx="304848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ru-RU" sz="28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Дополнительные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CustomShape 6"/>
          <p:cNvSpPr/>
          <p:nvPr/>
        </p:nvSpPr>
        <p:spPr>
          <a:xfrm>
            <a:off x="285840" y="3357720"/>
            <a:ext cx="842940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Основные задания выполняют все студенты. Дополнительные задания выполняю студенты, которые быстро справляются с основным заданием и хотят получить дополнительную оценку.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8286840" y="6215040"/>
            <a:ext cx="571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5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285840" y="1785960"/>
            <a:ext cx="8501040" cy="209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Приветствие обучающихся и наличие студентов на текущей паре;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Ознакомление и постановки целей и задачей данного урока, актуализация знаний, усвоение новых знаний, домашнее задание, рефлексия.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Объект 14"/>
          <p:cNvPicPr/>
          <p:nvPr/>
        </p:nvPicPr>
        <p:blipFill>
          <a:blip r:embed="rId2"/>
          <a:stretch/>
        </p:blipFill>
        <p:spPr>
          <a:xfrm>
            <a:off x="5500800" y="3000240"/>
            <a:ext cx="2214360" cy="3645000"/>
          </a:xfrm>
          <a:prstGeom prst="rect">
            <a:avLst/>
          </a:prstGeom>
          <a:ln>
            <a:noFill/>
          </a:ln>
        </p:spPr>
      </p:pic>
      <p:pic>
        <p:nvPicPr>
          <p:cNvPr id="65" name="Рисунок 4"/>
          <p:cNvPicPr/>
          <p:nvPr/>
        </p:nvPicPr>
        <p:blipFill>
          <a:blip r:embed="rId3"/>
          <a:stretch/>
        </p:blipFill>
        <p:spPr>
          <a:xfrm>
            <a:off x="500040" y="2928960"/>
            <a:ext cx="3890880" cy="3647880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5"/>
          <p:cNvPicPr/>
          <p:nvPr/>
        </p:nvPicPr>
        <p:blipFill>
          <a:blip r:embed="rId4"/>
          <a:stretch/>
        </p:blipFill>
        <p:spPr>
          <a:xfrm>
            <a:off x="214200" y="212760"/>
            <a:ext cx="785880" cy="787320"/>
          </a:xfrm>
          <a:prstGeom prst="rect">
            <a:avLst/>
          </a:prstGeom>
          <a:ln>
            <a:noFill/>
          </a:ln>
        </p:spPr>
      </p:pic>
      <p:sp>
        <p:nvSpPr>
          <p:cNvPr id="67" name="CustomShape 3"/>
          <p:cNvSpPr/>
          <p:nvPr/>
        </p:nvSpPr>
        <p:spPr>
          <a:xfrm>
            <a:off x="1285920" y="214200"/>
            <a:ext cx="742932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Основные методы дифференцированных заданий при дистанционном обучении в  ГАПОУ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«Казанском торгово-экономическом техникуме» </a:t>
            </a:r>
            <a:br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CustomShape 4"/>
          <p:cNvSpPr/>
          <p:nvPr/>
        </p:nvSpPr>
        <p:spPr>
          <a:xfrm>
            <a:off x="1230840" y="785880"/>
            <a:ext cx="45039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WhatsApp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(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Ватсап) — мессенджер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CustomShape 5"/>
          <p:cNvSpPr/>
          <p:nvPr/>
        </p:nvSpPr>
        <p:spPr>
          <a:xfrm>
            <a:off x="357120" y="1285920"/>
            <a:ext cx="828684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данном мессенджере производятся следующие действия: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CustomShape 6"/>
          <p:cNvSpPr/>
          <p:nvPr/>
        </p:nvSpPr>
        <p:spPr>
          <a:xfrm>
            <a:off x="8072280" y="928800"/>
            <a:ext cx="7146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8286840" y="6215040"/>
            <a:ext cx="571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8215200" y="571680"/>
            <a:ext cx="7146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II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CustomShape 3"/>
          <p:cNvSpPr/>
          <p:nvPr/>
        </p:nvSpPr>
        <p:spPr>
          <a:xfrm>
            <a:off x="3286080" y="357120"/>
            <a:ext cx="485784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Google Класс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— бесплатный веб-сервис, разработанный Google для школ, который призван упростить создание, распространение и оценку заданий безбумажным способом.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ustomShape 4"/>
          <p:cNvSpPr/>
          <p:nvPr/>
        </p:nvSpPr>
        <p:spPr>
          <a:xfrm>
            <a:off x="8215200" y="2214720"/>
            <a:ext cx="7146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III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Рисунок 7"/>
          <p:cNvPicPr/>
          <p:nvPr/>
        </p:nvPicPr>
        <p:blipFill>
          <a:blip r:embed="rId2"/>
          <a:stretch/>
        </p:blipFill>
        <p:spPr>
          <a:xfrm>
            <a:off x="285840" y="2000160"/>
            <a:ext cx="1065240" cy="1065240"/>
          </a:xfrm>
          <a:prstGeom prst="rect">
            <a:avLst/>
          </a:prstGeom>
          <a:ln>
            <a:noFill/>
          </a:ln>
        </p:spPr>
      </p:pic>
      <p:pic>
        <p:nvPicPr>
          <p:cNvPr id="76" name="Picture 2" descr="Google Classroom Logo.png"/>
          <p:cNvPicPr/>
          <p:nvPr/>
        </p:nvPicPr>
        <p:blipFill>
          <a:blip r:embed="rId3"/>
          <a:stretch/>
        </p:blipFill>
        <p:spPr>
          <a:xfrm>
            <a:off x="285840" y="428760"/>
            <a:ext cx="1160280" cy="1000080"/>
          </a:xfrm>
          <a:prstGeom prst="rect">
            <a:avLst/>
          </a:prstGeom>
          <a:ln>
            <a:noFill/>
          </a:ln>
        </p:spPr>
      </p:pic>
      <p:sp>
        <p:nvSpPr>
          <p:cNvPr id="77" name="CustomShape 5"/>
          <p:cNvSpPr/>
          <p:nvPr/>
        </p:nvSpPr>
        <p:spPr>
          <a:xfrm>
            <a:off x="785880" y="571680"/>
            <a:ext cx="79293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Google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Класс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CustomShape 6"/>
          <p:cNvSpPr/>
          <p:nvPr/>
        </p:nvSpPr>
        <p:spPr>
          <a:xfrm>
            <a:off x="1071720" y="2214720"/>
            <a:ext cx="17143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17375E"/>
              </a:buClr>
              <a:buFont typeface="Wingdings" charset="2"/>
              <a:buChar char=""/>
            </a:pPr>
            <a:r>
              <a:rPr lang="en-US" sz="2400" b="1" strike="noStrike" spc="-1">
                <a:solidFill>
                  <a:srgbClr val="17375E"/>
                </a:solidFill>
                <a:latin typeface="Times New Roman"/>
                <a:ea typeface="Times New Roman"/>
              </a:rPr>
              <a:t>ZOOM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CustomShape 7"/>
          <p:cNvSpPr/>
          <p:nvPr/>
        </p:nvSpPr>
        <p:spPr>
          <a:xfrm>
            <a:off x="3286080" y="2000160"/>
            <a:ext cx="492912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Полнофункциональное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мобильное 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приложение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Zoom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которое позволит вашим ученикам оставаться на связи в любой точке мира даже без ноутбука или компьютера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Рисунок 12"/>
          <p:cNvPicPr/>
          <p:nvPr/>
        </p:nvPicPr>
        <p:blipFill>
          <a:blip r:embed="rId4"/>
          <a:stretch/>
        </p:blipFill>
        <p:spPr>
          <a:xfrm>
            <a:off x="6072120" y="3214800"/>
            <a:ext cx="2000160" cy="3211560"/>
          </a:xfrm>
          <a:prstGeom prst="rect">
            <a:avLst/>
          </a:prstGeom>
          <a:ln>
            <a:noFill/>
          </a:ln>
        </p:spPr>
      </p:pic>
      <p:sp>
        <p:nvSpPr>
          <p:cNvPr id="81" name="CustomShape 8"/>
          <p:cNvSpPr/>
          <p:nvPr/>
        </p:nvSpPr>
        <p:spPr>
          <a:xfrm>
            <a:off x="428760" y="4071960"/>
            <a:ext cx="5429160" cy="222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Осуществляется направление обучающихся в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Google Класс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Задание объясняется голосовым сообщением в мессенджере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WhatsApp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или используется приложение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Zoom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для организации текущего урока в режиме видеоконференции с прорабатыванием практических заданий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28760" y="7786800"/>
            <a:ext cx="871524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6.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4869000" y="0"/>
            <a:ext cx="426816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latin typeface="Times New Roman"/>
                <a:ea typeface="Times New Roman"/>
              </a:rPr>
              <a:t>Эффективность удаленной работы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375480" y="357120"/>
            <a:ext cx="5128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Частая смена заданий и достаточно практики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285840" y="785880"/>
            <a:ext cx="8001000" cy="14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Урок включает: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5–10 минут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организационный этап;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25 минут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на изучение материала (ознакомление обсуждение в приложении 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Zoom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мессенджер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WhatsApp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);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20  минут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на выполнение заданий и 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20 -25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минут на письмо от руки. 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500040" y="2286000"/>
            <a:ext cx="41432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Исключения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CustomShape 6"/>
          <p:cNvSpPr/>
          <p:nvPr/>
        </p:nvSpPr>
        <p:spPr>
          <a:xfrm>
            <a:off x="214200" y="2643120"/>
            <a:ext cx="8286840" cy="20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Студенты с ограниченными возможностями по слуху (Максимова Татьяна и Шумилова Александра студенты группы 513). С данными  студентами работа осуществляется в мессенджере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WhatsApp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где прописывается строгий  алгоритм выполнения заданий.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При отсутствии у обучающихся элементарных инструментов для выполнения заданий осуществляется текущая работа на работу в форме презентаций, рефератов, творческих работ.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7"/>
          <p:cNvSpPr/>
          <p:nvPr/>
        </p:nvSpPr>
        <p:spPr>
          <a:xfrm>
            <a:off x="214200" y="4859280"/>
            <a:ext cx="8429760" cy="173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Использование веб-сайта/площадки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Google Класс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многие обучающие стали хорошо использовать цифровые технологии.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Индивидуальные консультации и по видео через мессенджер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WhatsApp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Классные часы и работа в формате «группа 145 –классный руководитель» через приложение Zoom  каждую неделю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Онлайн-сервисы мгновенно показывают результаты выполнения заданий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8"/>
          <p:cNvSpPr/>
          <p:nvPr/>
        </p:nvSpPr>
        <p:spPr>
          <a:xfrm>
            <a:off x="500040" y="4643280"/>
            <a:ext cx="41432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Взаимодействия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CustomShape 9"/>
          <p:cNvSpPr/>
          <p:nvPr/>
        </p:nvSpPr>
        <p:spPr>
          <a:xfrm>
            <a:off x="8286840" y="6215040"/>
            <a:ext cx="571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7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0040" y="357120"/>
            <a:ext cx="80010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ТОП-3 программ для ведения дистанционных занятий в перспективе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85840" y="714240"/>
            <a:ext cx="79293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Skype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1785960" y="857160"/>
            <a:ext cx="4572000" cy="73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Преимущества: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есть у всех;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прост в использовании.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4572000" y="785880"/>
            <a:ext cx="4572000" cy="73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Недостатки: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требователен к скорости интернета;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нет возможности настроить под себя.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Picture 4" descr="https://imageog.flaticon.com/icons/png/512/174/174869.png?size=1200x630f&amp;pad=10,10,10,10&amp;ext=png&amp;bg=FFFFFFFF"/>
          <p:cNvPicPr/>
          <p:nvPr/>
        </p:nvPicPr>
        <p:blipFill>
          <a:blip r:embed="rId2"/>
          <a:srcRect l="23500" r="24261"/>
          <a:stretch/>
        </p:blipFill>
        <p:spPr>
          <a:xfrm>
            <a:off x="642960" y="1214280"/>
            <a:ext cx="642960" cy="646200"/>
          </a:xfrm>
          <a:prstGeom prst="rect">
            <a:avLst/>
          </a:prstGeom>
          <a:ln>
            <a:noFill/>
          </a:ln>
        </p:spPr>
      </p:pic>
      <p:sp>
        <p:nvSpPr>
          <p:cNvPr id="96" name="CustomShape 5"/>
          <p:cNvSpPr/>
          <p:nvPr/>
        </p:nvSpPr>
        <p:spPr>
          <a:xfrm>
            <a:off x="214200" y="2143080"/>
            <a:ext cx="45720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Discord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>
            <a:off x="1785960" y="2214720"/>
            <a:ext cx="4572000" cy="94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Преимущества: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требует мало ресурсов;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имеет продвинутые настройки;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активирует микрофон по голосу или нажатию.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CustomShape 7"/>
          <p:cNvSpPr/>
          <p:nvPr/>
        </p:nvSpPr>
        <p:spPr>
          <a:xfrm>
            <a:off x="4572000" y="2214720"/>
            <a:ext cx="457200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Минусы: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нельзя отправлять тяжелые файлы.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Picture 6" descr="https://trashbox.ru/ifiles/1211944_033fc3_f7a4131e47f50b48b3f85f73c47ff1dc.png-max1/top-5-programm-dlya-vedeniya-distancionnyh-zanyatij-2.jpg"/>
          <p:cNvPicPr/>
          <p:nvPr/>
        </p:nvPicPr>
        <p:blipFill>
          <a:blip r:embed="rId3"/>
          <a:srcRect l="4707" t="22423" r="54118" b="26046"/>
          <a:stretch/>
        </p:blipFill>
        <p:spPr>
          <a:xfrm>
            <a:off x="357120" y="2643120"/>
            <a:ext cx="1357560" cy="892080"/>
          </a:xfrm>
          <a:prstGeom prst="rect">
            <a:avLst/>
          </a:prstGeom>
          <a:ln>
            <a:noFill/>
          </a:ln>
        </p:spPr>
      </p:pic>
      <p:sp>
        <p:nvSpPr>
          <p:cNvPr id="100" name="CustomShape 8"/>
          <p:cNvSpPr/>
          <p:nvPr/>
        </p:nvSpPr>
        <p:spPr>
          <a:xfrm>
            <a:off x="0" y="3929040"/>
            <a:ext cx="45720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Google Hangouts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CustomShape 9"/>
          <p:cNvSpPr/>
          <p:nvPr/>
        </p:nvSpPr>
        <p:spPr>
          <a:xfrm>
            <a:off x="2786040" y="4000680"/>
            <a:ext cx="4572000" cy="73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Преимущества: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простой и понятный интерфейс;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интегрирован с сервисами Google.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CustomShape 10"/>
          <p:cNvSpPr/>
          <p:nvPr/>
        </p:nvSpPr>
        <p:spPr>
          <a:xfrm>
            <a:off x="5572080" y="3929040"/>
            <a:ext cx="3571920" cy="94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Недостатки: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нет возможности настроить под себя;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ограничение в 15 человек в бесплатной версии.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Picture 8" descr="https://blogas.info/app/other/google-hangouts-pc.jpg"/>
          <p:cNvPicPr/>
          <p:nvPr/>
        </p:nvPicPr>
        <p:blipFill>
          <a:blip r:embed="rId4"/>
          <a:srcRect l="7287" t="13113" r="6256" b="13773"/>
          <a:stretch/>
        </p:blipFill>
        <p:spPr>
          <a:xfrm>
            <a:off x="428760" y="4500720"/>
            <a:ext cx="1357200" cy="637920"/>
          </a:xfrm>
          <a:prstGeom prst="rect">
            <a:avLst/>
          </a:prstGeom>
          <a:ln>
            <a:noFill/>
          </a:ln>
        </p:spPr>
      </p:pic>
      <p:sp>
        <p:nvSpPr>
          <p:cNvPr id="104" name="CustomShape 11"/>
          <p:cNvSpPr/>
          <p:nvPr/>
        </p:nvSpPr>
        <p:spPr>
          <a:xfrm>
            <a:off x="0" y="5357880"/>
            <a:ext cx="457200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Microsoft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Teams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CustomShape 12"/>
          <p:cNvSpPr/>
          <p:nvPr/>
        </p:nvSpPr>
        <p:spPr>
          <a:xfrm>
            <a:off x="2786040" y="5500800"/>
            <a:ext cx="4572000" cy="94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Преимущества: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есть виртуальная доска;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пакет офисных программ интегрирован прямо в чаты;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можно объединять в конференцию до 250 человек.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CustomShape 13"/>
          <p:cNvSpPr/>
          <p:nvPr/>
        </p:nvSpPr>
        <p:spPr>
          <a:xfrm>
            <a:off x="6143760" y="5500800"/>
            <a:ext cx="250020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Недостатки: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запутанный интерфейс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Picture 10" descr="https://www.pinclipart.com/picdir/middle/348-3483896_teams-microsoft-teams-logo-transparent-clipart.png"/>
          <p:cNvPicPr/>
          <p:nvPr/>
        </p:nvPicPr>
        <p:blipFill>
          <a:blip r:embed="rId5"/>
          <a:srcRect b="11488"/>
          <a:stretch/>
        </p:blipFill>
        <p:spPr>
          <a:xfrm>
            <a:off x="428760" y="5929200"/>
            <a:ext cx="720720" cy="679680"/>
          </a:xfrm>
          <a:prstGeom prst="rect">
            <a:avLst/>
          </a:prstGeom>
          <a:ln>
            <a:noFill/>
          </a:ln>
        </p:spPr>
      </p:pic>
      <p:sp>
        <p:nvSpPr>
          <p:cNvPr id="108" name="CustomShape 14"/>
          <p:cNvSpPr/>
          <p:nvPr/>
        </p:nvSpPr>
        <p:spPr>
          <a:xfrm>
            <a:off x="8286840" y="6215040"/>
            <a:ext cx="571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8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4" descr="30 мудростей Чеширского Кота"/>
          <p:cNvPicPr/>
          <p:nvPr/>
        </p:nvPicPr>
        <p:blipFill>
          <a:blip r:embed="rId2"/>
          <a:stretch/>
        </p:blipFill>
        <p:spPr>
          <a:xfrm>
            <a:off x="3571920" y="2571840"/>
            <a:ext cx="5334120" cy="399564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-631440" y="857160"/>
            <a:ext cx="8070480" cy="103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Monotype Corsiva"/>
                <a:ea typeface="Times New Roman"/>
              </a:rPr>
              <a:t>Смотри, учись, действуй…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Monotype Corsiva"/>
                <a:ea typeface="Times New Roman"/>
              </a:rPr>
              <a:t>Алиса в Стране Чудес…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Application>Microsoft Office PowerPoint</Application>
  <PresentationFormat>Экран (4:3)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Regina</dc:creator>
  <dc:description/>
  <cp:lastModifiedBy>Regina</cp:lastModifiedBy>
  <cp:revision>32</cp:revision>
  <dcterms:created xsi:type="dcterms:W3CDTF">2020-05-13T16:14:02Z</dcterms:created>
  <dcterms:modified xsi:type="dcterms:W3CDTF">2020-05-20T17:33:23Z</dcterms:modified>
  <dc:language>en-US</dc:language>
</cp:coreProperties>
</file>