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57" r:id="rId4"/>
    <p:sldId id="262" r:id="rId5"/>
    <p:sldId id="265" r:id="rId6"/>
    <p:sldId id="266" r:id="rId7"/>
    <p:sldId id="267" r:id="rId8"/>
    <p:sldId id="268" r:id="rId9"/>
    <p:sldId id="273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B424BA-336C-4E69-B640-E8FBD9B2B466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A96DB1-FAE0-474C-B9C7-A9D04690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616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«Обучение студентов общеобразовательным дисциплинам в дистанционном формате с помощью ресурсов Российской электронной школы»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Чернеев Н.А. преподаватель высшей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2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/>
              <a:t>Работы проверяются автоматически (это ускоряет процесс проверки)</a:t>
            </a:r>
          </a:p>
          <a:p>
            <a:pPr algn="just"/>
            <a:r>
              <a:rPr lang="ru-RU" sz="3200" dirty="0" smtClean="0"/>
              <a:t>Такие задания интересны </a:t>
            </a:r>
            <a:r>
              <a:rPr lang="ru-RU" sz="3200" dirty="0" smtClean="0"/>
              <a:t>обучающимся</a:t>
            </a:r>
            <a:r>
              <a:rPr lang="ru-RU" sz="3200" dirty="0" smtClean="0"/>
              <a:t>, которые </a:t>
            </a:r>
            <a:r>
              <a:rPr lang="ru-RU" sz="3200" dirty="0" smtClean="0"/>
              <a:t>активно пользуется современными технологиями, Интернетом</a:t>
            </a:r>
          </a:p>
          <a:p>
            <a:pPr algn="just"/>
            <a:r>
              <a:rPr lang="ru-RU" sz="3200" dirty="0" smtClean="0"/>
              <a:t>Если дать такие задания домой, то Д</a:t>
            </a:r>
            <a:r>
              <a:rPr lang="en-US" sz="3200" dirty="0" smtClean="0"/>
              <a:t>/</a:t>
            </a:r>
            <a:r>
              <a:rPr lang="ru-RU" sz="3200" dirty="0" smtClean="0"/>
              <a:t>з воспринимается уже не как скучное занятие, а, наоборот, увлекательная работа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Плюсы выполнения таких заданий: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 каждому уроку записан конспект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75867"/>
            <a:ext cx="8055526" cy="45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материалы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1138"/>
            <a:ext cx="793122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60648"/>
            <a:ext cx="95050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«РОССИЙСКАЯ ЭЛЕКТРОННАЯ ШКОЛА»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605" y="5658296"/>
            <a:ext cx="7772400" cy="119970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192150" cy="348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– это интерактивные уроки по всему школьному курсу с 1 по 11 класс от лучших учителей страны, созданные для того, чтобы у каждого ребёнка была возможность получить бесплатное качественное общее образование</a:t>
            </a:r>
          </a:p>
          <a:p>
            <a:r>
              <a:rPr lang="ru-RU" dirty="0" smtClean="0"/>
              <a:t>-Это отличная возможность для учителей побывать на «открытых уроках» своих коллег и перенять лучший опыт или подобрать к своим урокам разнообразные дополнительные материалы.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«Российская электронная школа»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Каждый интерактивный урок включает в себя: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Актуализацию опорных знаний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5760640"/>
          </a:xfrm>
        </p:spPr>
        <p:txBody>
          <a:bodyPr>
            <a:normAutofit fontScale="90000"/>
          </a:bodyPr>
          <a:lstStyle/>
          <a:p>
            <a:pPr marL="365760" lvl="0" indent="-256032" algn="just">
              <a:spcBef>
                <a:spcPts val="400"/>
              </a:spcBef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нового материала проходит в виде короткого видеоролика с лекцией учителя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Видеоролики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 лекциями учителей дополняются иллюстрациями, фрагментами из документальных и художественных фильмов, аудиофайлами, копиями архивных документов) и т.п. Дополнительные материалы к урокам предоставлены партнёрами «Российской электронной школы» и доступны только зарегистрированным пользователям. Все указанные материалы используются исключительно в образовательных целях в полном соответствии с Гражданским кодексом Российской Федерации</a:t>
            </a:r>
            <a:r>
              <a:rPr lang="ru-RU" sz="2400" b="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172373"/>
            <a:ext cx="2952328" cy="16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9"/>
            <a:ext cx="8075240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На сайте представлено множество задач и упражнений для закрепления полученных знаний и отработки навыков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87042"/>
            <a:ext cx="6768752" cy="380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добавлять задания для учеников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7466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- </a:t>
            </a:r>
            <a:r>
              <a:rPr lang="ru-RU" sz="3600" dirty="0" smtClean="0"/>
              <a:t>Упражнения </a:t>
            </a:r>
            <a:r>
              <a:rPr lang="ru-RU" sz="3600" dirty="0"/>
              <a:t>и задачи можно проходить неограниченное количество раз, они не предполагают оценивания и уж тем более фиксации оценок. Проверочные задания, напротив, не подразумевают повторного прохождения – система фиксирует результаты их выполнения зарегистрированными пользователями и на этой основе формируется статистика успеваемости </a:t>
            </a:r>
            <a:r>
              <a:rPr lang="ru-RU" sz="3600" dirty="0" smtClean="0"/>
              <a:t>обучающего.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9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239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«Обучение студентов общеобразовательным дисциплинам в дистанционном формате с помощью ресурсов Российской электронной школы»</vt:lpstr>
      <vt:lpstr>«РОССИЙСКАЯ ЭЛЕКТРОННАЯ ШКОЛА»</vt:lpstr>
      <vt:lpstr>«Российская электронная школа» </vt:lpstr>
      <vt:lpstr>Каждый интерактивный урок включает в себя:</vt:lpstr>
      <vt:lpstr>Актуализацию опорных знаний</vt:lpstr>
      <vt:lpstr>           Изучение нового материала проходит в виде короткого видеоролика с лекцией учителя        Видеоролики с лекциями учителей дополняются иллюстрациями, фрагментами из документальных и художественных фильмов, аудиофайлами, копиями архивных документов) и т.п. Дополнительные материалы к урокам предоставлены партнёрами «Российской электронной школы» и доступны только зарегистрированным пользователям. Все указанные материалы используются исключительно в образовательных целях в полном соответствии с Гражданским кодексом Российской Федерации. </vt:lpstr>
      <vt:lpstr>Презентация PowerPoint</vt:lpstr>
      <vt:lpstr>Можно добавлять задания для учеников</vt:lpstr>
      <vt:lpstr>Презентация PowerPoint</vt:lpstr>
      <vt:lpstr>Плюсы выполнения таких заданий:</vt:lpstr>
      <vt:lpstr>К каждому уроку записан конспект</vt:lpstr>
      <vt:lpstr>Дополнительные материалы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«РОССИЙСКАЯ ЭЛЕКТРОННАЯ ШКОЛА»</dc:title>
  <dc:creator>user</dc:creator>
  <cp:lastModifiedBy>Николай Чернеев</cp:lastModifiedBy>
  <cp:revision>21</cp:revision>
  <dcterms:created xsi:type="dcterms:W3CDTF">2019-12-15T15:31:15Z</dcterms:created>
  <dcterms:modified xsi:type="dcterms:W3CDTF">2020-05-11T09:13:16Z</dcterms:modified>
</cp:coreProperties>
</file>