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68" r:id="rId5"/>
    <p:sldId id="258" r:id="rId6"/>
    <p:sldId id="262" r:id="rId7"/>
    <p:sldId id="260" r:id="rId8"/>
    <p:sldId id="261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2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0EEFE-F76D-4A2A-89B0-79401FCA38E1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8F561-030C-4412-A723-28A84A4B3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0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8F561-030C-4412-A723-28A84A4B37E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2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s://ipresentations.ru/?yclid=1013995082637796966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81" y="1935069"/>
            <a:ext cx="8229600" cy="299689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Цифровые платформы для организации образовательного процесса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i="1" dirty="0"/>
              <a:t> </a:t>
            </a:r>
            <a:endParaRPr lang="ru-RU" dirty="0"/>
          </a:p>
          <a:p>
            <a:pPr marL="0" indent="0" algn="r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920649" cy="76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217;p27"/>
          <p:cNvGrpSpPr/>
          <p:nvPr/>
        </p:nvGrpSpPr>
        <p:grpSpPr>
          <a:xfrm>
            <a:off x="8686782" y="1"/>
            <a:ext cx="457218" cy="6857999"/>
            <a:chOff x="9381281" y="10236"/>
            <a:chExt cx="524272" cy="6847764"/>
          </a:xfrm>
        </p:grpSpPr>
        <p:pic>
          <p:nvPicPr>
            <p:cNvPr id="6" name="Google Shape;218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19;p27"/>
            <p:cNvPicPr preferRelativeResize="0"/>
            <p:nvPr/>
          </p:nvPicPr>
          <p:blipFill rotWithShape="1">
            <a:blip r:embed="rId4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20;p27"/>
            <p:cNvPicPr preferRelativeResize="0"/>
            <p:nvPr/>
          </p:nvPicPr>
          <p:blipFill rotWithShape="1">
            <a:blip r:embed="rId5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21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3541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4624"/>
            <a:ext cx="8316416" cy="3456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Искусственный интеллект в образовании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oogle Shape;217;p27"/>
          <p:cNvGrpSpPr/>
          <p:nvPr/>
        </p:nvGrpSpPr>
        <p:grpSpPr>
          <a:xfrm>
            <a:off x="8686782" y="1"/>
            <a:ext cx="457218" cy="6857999"/>
            <a:chOff x="9381281" y="10236"/>
            <a:chExt cx="524272" cy="6847764"/>
          </a:xfrm>
        </p:grpSpPr>
        <p:pic>
          <p:nvPicPr>
            <p:cNvPr id="7" name="Google Shape;218;p2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19;p27"/>
            <p:cNvPicPr preferRelativeResize="0"/>
            <p:nvPr/>
          </p:nvPicPr>
          <p:blipFill rotWithShape="1">
            <a:blip r:embed="rId3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20;p27"/>
            <p:cNvPicPr preferRelativeResize="0"/>
            <p:nvPr/>
          </p:nvPicPr>
          <p:blipFill rotWithShape="1">
            <a:blip r:embed="rId4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21;p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475" y="839634"/>
            <a:ext cx="4793685" cy="451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7975" y="1268760"/>
            <a:ext cx="342741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1.ruGPT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Ссылка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https://rugpt.io/ </a:t>
            </a:r>
            <a:endParaRPr lang="ru-RU" sz="3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Бесплатно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без регистрации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Возможности: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генерирует тесты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Генерирует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квизы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игры.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153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latin typeface="Times New Roman" pitchFamily="18" charset="0"/>
                <a:cs typeface="Times New Roman" pitchFamily="18" charset="0"/>
              </a:rPr>
              <a:t>GPT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oogle Shape;217;p27"/>
          <p:cNvGrpSpPr/>
          <p:nvPr/>
        </p:nvGrpSpPr>
        <p:grpSpPr>
          <a:xfrm>
            <a:off x="8686782" y="1"/>
            <a:ext cx="457218" cy="6857999"/>
            <a:chOff x="9381281" y="10236"/>
            <a:chExt cx="524272" cy="6847764"/>
          </a:xfrm>
        </p:grpSpPr>
        <p:pic>
          <p:nvPicPr>
            <p:cNvPr id="5" name="Google Shape;218;p2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19;p27"/>
            <p:cNvPicPr preferRelativeResize="0"/>
            <p:nvPr/>
          </p:nvPicPr>
          <p:blipFill rotWithShape="1">
            <a:blip r:embed="rId3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20;p27"/>
            <p:cNvPicPr preferRelativeResize="0"/>
            <p:nvPr/>
          </p:nvPicPr>
          <p:blipFill rotWithShape="1">
            <a:blip r:embed="rId4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21;p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50" name="Picture 2" descr="C:\Users\Преподаватель\Pictures\Screenshots\Снимок экрана (1).pn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16744"/>
            <a:ext cx="82296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094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https://ipresentations.ru/?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yclid=10139950826377969663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Вовлекайте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аудиторию с помощью опросов в первое время, голосований и сессий вопросов и ответов. </a:t>
            </a:r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Полностью бесплатно, без регистрации.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2.Создание интерактивных презентации</a:t>
            </a:r>
            <a:endParaRPr lang="ru-RU" sz="107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oogle Shape;217;p27"/>
          <p:cNvGrpSpPr/>
          <p:nvPr/>
        </p:nvGrpSpPr>
        <p:grpSpPr>
          <a:xfrm>
            <a:off x="8686782" y="1"/>
            <a:ext cx="457218" cy="6857999"/>
            <a:chOff x="9381281" y="10236"/>
            <a:chExt cx="524272" cy="6847764"/>
          </a:xfrm>
        </p:grpSpPr>
        <p:pic>
          <p:nvPicPr>
            <p:cNvPr id="6" name="Google Shape;218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19;p27"/>
            <p:cNvPicPr preferRelativeResize="0"/>
            <p:nvPr/>
          </p:nvPicPr>
          <p:blipFill rotWithShape="1">
            <a:blip r:embed="rId4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20;p27"/>
            <p:cNvPicPr preferRelativeResize="0"/>
            <p:nvPr/>
          </p:nvPicPr>
          <p:blipFill rotWithShape="1">
            <a:blip r:embed="rId5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21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84193" y="1775733"/>
            <a:ext cx="4572000" cy="457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78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интерактивных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презентации для преподавателей и студентов </a:t>
            </a:r>
            <a:r>
              <a:rPr lang="ru-RU" sz="9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oogle Shape;217;p27"/>
          <p:cNvGrpSpPr/>
          <p:nvPr/>
        </p:nvGrpSpPr>
        <p:grpSpPr>
          <a:xfrm>
            <a:off x="8686782" y="1"/>
            <a:ext cx="457218" cy="6857999"/>
            <a:chOff x="9381281" y="10236"/>
            <a:chExt cx="524272" cy="6847764"/>
          </a:xfrm>
        </p:grpSpPr>
        <p:pic>
          <p:nvPicPr>
            <p:cNvPr id="6" name="Google Shape;218;p2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19;p27"/>
            <p:cNvPicPr preferRelativeResize="0"/>
            <p:nvPr/>
          </p:nvPicPr>
          <p:blipFill rotWithShape="1">
            <a:blip r:embed="rId3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20;p27"/>
            <p:cNvPicPr preferRelativeResize="0"/>
            <p:nvPr/>
          </p:nvPicPr>
          <p:blipFill rotWithShape="1">
            <a:blip r:embed="rId4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21;p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74" name="Picture 2" descr="C:\Users\Преподаватель\Pictures\Screenshots\Снимок экрана (3).pn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" y="1556792"/>
            <a:ext cx="8883825" cy="49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12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3.Для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интерактивных уроков и тестирования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oogle Shape;217;p27"/>
          <p:cNvGrpSpPr/>
          <p:nvPr/>
        </p:nvGrpSpPr>
        <p:grpSpPr>
          <a:xfrm>
            <a:off x="8686782" y="1"/>
            <a:ext cx="457218" cy="6857999"/>
            <a:chOff x="9381281" y="10236"/>
            <a:chExt cx="524272" cy="6847764"/>
          </a:xfrm>
        </p:grpSpPr>
        <p:pic>
          <p:nvPicPr>
            <p:cNvPr id="6" name="Google Shape;218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19;p27"/>
            <p:cNvPicPr preferRelativeResize="0"/>
            <p:nvPr/>
          </p:nvPicPr>
          <p:blipFill rotWithShape="1">
            <a:blip r:embed="rId4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20;p27"/>
            <p:cNvPicPr preferRelativeResize="0"/>
            <p:nvPr/>
          </p:nvPicPr>
          <p:blipFill rotWithShape="1">
            <a:blip r:embed="rId5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21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444" y="3035526"/>
            <a:ext cx="4186790" cy="347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11560" y="1484784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Геймификация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обучения: викторины, опросы, тесты в игровом формате."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    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Быстрая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проверка знаний, вовлечение в тему, разминка.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748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-248869"/>
            <a:ext cx="4043363" cy="2274391"/>
          </a:xfrm>
        </p:spPr>
      </p:pic>
      <p:grpSp>
        <p:nvGrpSpPr>
          <p:cNvPr id="7" name="Google Shape;217;p27"/>
          <p:cNvGrpSpPr/>
          <p:nvPr/>
        </p:nvGrpSpPr>
        <p:grpSpPr>
          <a:xfrm>
            <a:off x="8686782" y="27385"/>
            <a:ext cx="457218" cy="6857999"/>
            <a:chOff x="9381281" y="10236"/>
            <a:chExt cx="524272" cy="6847764"/>
          </a:xfrm>
        </p:grpSpPr>
        <p:pic>
          <p:nvPicPr>
            <p:cNvPr id="8" name="Google Shape;218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19;p27"/>
            <p:cNvPicPr preferRelativeResize="0"/>
            <p:nvPr/>
          </p:nvPicPr>
          <p:blipFill rotWithShape="1">
            <a:blip r:embed="rId4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20;p27"/>
            <p:cNvPicPr preferRelativeResize="0"/>
            <p:nvPr/>
          </p:nvPicPr>
          <p:blipFill rotWithShape="1">
            <a:blip r:embed="rId5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221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Прямоугольник 4"/>
          <p:cNvSpPr/>
          <p:nvPr/>
        </p:nvSpPr>
        <p:spPr>
          <a:xfrm>
            <a:off x="0" y="1854554"/>
            <a:ext cx="41619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  "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Флеш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-карточки и наборы для изучения: от терминов до иностранных слов."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     Применение: Самостоятельная подготовка, закрепление материала, тренировка памяти.</a:t>
            </a: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775" y="2016141"/>
            <a:ext cx="4809007" cy="378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879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 Для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организации работы и совместной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      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  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Classroom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Teams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(бесплатные версии):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oogle Shape;217;p27"/>
          <p:cNvGrpSpPr/>
          <p:nvPr/>
        </p:nvGrpSpPr>
        <p:grpSpPr>
          <a:xfrm>
            <a:off x="8686782" y="27385"/>
            <a:ext cx="457218" cy="6857999"/>
            <a:chOff x="9381281" y="10236"/>
            <a:chExt cx="524272" cy="6847764"/>
          </a:xfrm>
        </p:grpSpPr>
        <p:pic>
          <p:nvPicPr>
            <p:cNvPr id="5" name="Google Shape;218;p2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9381281" y="10236"/>
              <a:ext cx="524272" cy="17193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19;p27"/>
            <p:cNvPicPr preferRelativeResize="0"/>
            <p:nvPr/>
          </p:nvPicPr>
          <p:blipFill rotWithShape="1">
            <a:blip r:embed="rId3">
              <a:alphaModFix/>
            </a:blip>
            <a:srcRect t="2690" b="3245"/>
            <a:stretch/>
          </p:blipFill>
          <p:spPr>
            <a:xfrm flipH="1">
              <a:off x="9381281" y="1719313"/>
              <a:ext cx="524272" cy="1617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20;p27"/>
            <p:cNvPicPr preferRelativeResize="0"/>
            <p:nvPr/>
          </p:nvPicPr>
          <p:blipFill rotWithShape="1">
            <a:blip r:embed="rId4">
              <a:alphaModFix/>
            </a:blip>
            <a:srcRect t="2134" b="2144"/>
            <a:stretch/>
          </p:blipFill>
          <p:spPr>
            <a:xfrm>
              <a:off x="9381281" y="5212190"/>
              <a:ext cx="524272" cy="1645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21;p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381281" y="3336585"/>
              <a:ext cx="524271" cy="18860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194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5058"/>
            <a:ext cx="4896544" cy="348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58706"/>
            <a:ext cx="3826750" cy="352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5536" y="1412776"/>
            <a:ext cx="799288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"Единое пространство для класса: задания, объявления, файлы, оценки."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            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 Применение: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Дистанционное обучение, хранение материалов, коммуникация с группой.</a:t>
            </a:r>
          </a:p>
          <a:p>
            <a:r>
              <a:rPr lang="ru-RU" dirty="0"/>
              <a:t>         </a:t>
            </a:r>
          </a:p>
        </p:txBody>
      </p:sp>
    </p:spTree>
    <p:extLst>
      <p:ext uri="{BB962C8B-B14F-4D97-AF65-F5344CB8AC3E}">
        <p14:creationId xmlns:p14="http://schemas.microsoft.com/office/powerpoint/2010/main" val="3566552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68959"/>
          </a:xfrm>
        </p:spPr>
      </p:pic>
      <p:sp>
        <p:nvSpPr>
          <p:cNvPr id="7" name="Прямоугольник 6"/>
          <p:cNvSpPr/>
          <p:nvPr/>
        </p:nvSpPr>
        <p:spPr>
          <a:xfrm>
            <a:off x="323528" y="2708920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Ссылка – https://gamma.app/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бесплатная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версия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Требуется регистрация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Возможности: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Генерирует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621636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118</Words>
  <Application>Microsoft Office PowerPoint</Application>
  <PresentationFormat>Экран (4:3)</PresentationFormat>
  <Paragraphs>33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GPT  </vt:lpstr>
      <vt:lpstr>Презентация PowerPoint</vt:lpstr>
      <vt:lpstr>Создание интерактивных презентации для преподавателей и студентов  </vt:lpstr>
      <vt:lpstr>3.Для интерактивных уроков и тестирования</vt:lpstr>
      <vt:lpstr>Презентация PowerPoint</vt:lpstr>
      <vt:lpstr>5. Для организации работы и совместной деятельности            Google Classroom / Microsoft Teams (бесплатные версии):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ГАПОУ «Казанский торгово-экономический техникум»</dc:title>
  <dc:creator>Преподаватель</dc:creator>
  <cp:lastModifiedBy>Людмила Викторовна</cp:lastModifiedBy>
  <cp:revision>41</cp:revision>
  <dcterms:created xsi:type="dcterms:W3CDTF">2024-09-19T12:19:15Z</dcterms:created>
  <dcterms:modified xsi:type="dcterms:W3CDTF">2025-09-04T07:40:41Z</dcterms:modified>
</cp:coreProperties>
</file>